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3716000" cy="24387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75" d="100"/>
          <a:sy n="75" d="100"/>
        </p:scale>
        <p:origin x="1476" y="186"/>
      </p:cViewPr>
      <p:guideLst>
        <p:guide orient="horz" pos="7681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592E7-8A1A-41C5-8B08-5D60642E7378}" type="datetimeFigureOut">
              <a:rPr lang="it-IT" smtClean="0"/>
              <a:t>10/03/2026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D89A1-2F5E-4D1E-BCB5-591A7B8D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06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89A1-2F5E-4D1E-BCB5-591A7B8DBCE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51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1144"/>
            <a:ext cx="11658600" cy="849035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8914"/>
            <a:ext cx="10287000" cy="588792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90E-A274-42B0-8658-706C4C1F5FAE}" type="datetimeFigureOut">
              <a:rPr lang="it-IT" smtClean="0"/>
              <a:t>10/03/2026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873-0477-486A-9F23-EC1E1ECF0C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77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2070101"/>
            <a:ext cx="11830050" cy="1435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1956"/>
            <a:ext cx="11830050" cy="1547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603304"/>
            <a:ext cx="3086100" cy="1298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790E-A274-42B0-8658-706C4C1F5FAE}" type="datetimeFigureOut">
              <a:rPr lang="it-IT" smtClean="0"/>
              <a:t>10/03/2026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603304"/>
            <a:ext cx="4629150" cy="1298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603304"/>
            <a:ext cx="3086100" cy="1298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2873-0477-486A-9F23-EC1E1ECF0CDA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7591020-B978-CE65-A041-02CB408C0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7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998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</Words>
  <Application>Microsoft Office PowerPoint</Application>
  <PresentationFormat>Personalizzato</PresentationFormat>
  <Paragraphs>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poster</dc:title>
  <dc:creator>Ric .</dc:creator>
  <cp:lastModifiedBy>Riccardo Ruffilli</cp:lastModifiedBy>
  <cp:revision>24</cp:revision>
  <dcterms:created xsi:type="dcterms:W3CDTF">2018-03-15T14:02:28Z</dcterms:created>
  <dcterms:modified xsi:type="dcterms:W3CDTF">2026-03-10T15:57:58Z</dcterms:modified>
</cp:coreProperties>
</file>