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0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26AA-3584-8048-A23F-37568CE31EE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DC13-DC51-2A4D-ACC0-7D6A335C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5924"/>
            <a:ext cx="12191997" cy="6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47" r="647"/>
          <a:stretch/>
        </p:blipFill>
        <p:spPr>
          <a:xfrm>
            <a:off x="0" y="0"/>
            <a:ext cx="12192000" cy="9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21" ma:contentTypeDescription="Create a new document." ma:contentTypeScope="" ma:versionID="fb1792d0598bb8178566bf3c5ad91832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28fda067ab6c97e24722aa6533dfe5a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TaxCatchAll xmlns="eb3f7de7-c935-4ca6-a12c-1f73773710ec" xsi:nil="true"/>
    <_ip_UnifiedCompliancePolicyProperties xmlns="http://schemas.microsoft.com/sharepoint/v3" xsi:nil="true"/>
    <lcf76f155ced4ddcb4097134ff3c332f xmlns="2c52df76-e0b5-4065-8d99-05a915cc3767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11B518-47BA-476C-A460-01600C2DD690}"/>
</file>

<file path=customXml/itemProps2.xml><?xml version="1.0" encoding="utf-8"?>
<ds:datastoreItem xmlns:ds="http://schemas.openxmlformats.org/officeDocument/2006/customXml" ds:itemID="{08D83BFB-F21B-42F1-BC7E-5538D7C41F61}"/>
</file>

<file path=customXml/itemProps3.xml><?xml version="1.0" encoding="utf-8"?>
<ds:datastoreItem xmlns:ds="http://schemas.openxmlformats.org/officeDocument/2006/customXml" ds:itemID="{41E3D25E-F55D-45A8-A522-DD6AF119A66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5</cp:revision>
  <dcterms:created xsi:type="dcterms:W3CDTF">2021-05-18T13:56:44Z</dcterms:created>
  <dcterms:modified xsi:type="dcterms:W3CDTF">2025-04-23T06:20:03Z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