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26AA-3584-8048-A23F-37568CE31EE2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7961"/>
            <a:ext cx="12191998" cy="68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47" r="647"/>
          <a:stretch/>
        </p:blipFill>
        <p:spPr>
          <a:xfrm>
            <a:off x="0" y="0"/>
            <a:ext cx="12192000" cy="9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4C01A47424E45B0642BA918652587" ma:contentTypeVersion="21" ma:contentTypeDescription="Create a new document." ma:contentTypeScope="" ma:versionID="fb1792d0598bb8178566bf3c5ad91832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52df76-e0b5-4065-8d99-05a915cc3767" targetNamespace="http://schemas.microsoft.com/office/2006/metadata/properties" ma:root="true" ma:fieldsID="28fda067ab6c97e24722aa6533dfe5a0" ns1:_="" ns2:_="" ns3:_="">
    <xsd:import namespace="http://schemas.microsoft.com/sharepoint/v3"/>
    <xsd:import namespace="eb3f7de7-c935-4ca6-a12c-1f73773710ec"/>
    <xsd:import namespace="2c52df76-e0b5-4065-8d99-05a915cc37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2df76-e0b5-4065-8d99-05a915cc3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lcf76f155ced4ddcb4097134ff3c332f xmlns="2c52df76-e0b5-4065-8d99-05a915cc3767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D0A739-7B56-4267-8616-2DFC596B7389}"/>
</file>

<file path=customXml/itemProps2.xml><?xml version="1.0" encoding="utf-8"?>
<ds:datastoreItem xmlns:ds="http://schemas.openxmlformats.org/officeDocument/2006/customXml" ds:itemID="{59186F40-19A0-4AA1-BDE6-C20FA160F184}"/>
</file>

<file path=customXml/itemProps3.xml><?xml version="1.0" encoding="utf-8"?>
<ds:datastoreItem xmlns:ds="http://schemas.openxmlformats.org/officeDocument/2006/customXml" ds:itemID="{C3F49097-B34F-42B6-8C47-9D189958D34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4</cp:revision>
  <dcterms:created xsi:type="dcterms:W3CDTF">2021-05-18T13:56:44Z</dcterms:created>
  <dcterms:modified xsi:type="dcterms:W3CDTF">2025-04-21T20:08:30Z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0x0101009804C01A47424E45B0642BA918652587</vt:lpwstr>
  </property>
</Properties>
</file>